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6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1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7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9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3" y="0"/>
            <a:ext cx="9697453" cy="6869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0899" y="5099185"/>
            <a:ext cx="37733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Forecast issued: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Monday 20 February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Forecast valid: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Wednesday 23 </a:t>
            </a:r>
            <a:r>
              <a:rPr lang="en-US" sz="2800" dirty="0">
                <a:solidFill>
                  <a:srgbClr val="C00000"/>
                </a:solidFill>
              </a:rPr>
              <a:t>February </a:t>
            </a:r>
          </a:p>
        </p:txBody>
      </p:sp>
      <p:sp>
        <p:nvSpPr>
          <p:cNvPr id="6" name="Oval 5"/>
          <p:cNvSpPr/>
          <p:nvPr/>
        </p:nvSpPr>
        <p:spPr>
          <a:xfrm>
            <a:off x="4691410" y="1385052"/>
            <a:ext cx="3223558" cy="3247274"/>
          </a:xfrm>
          <a:prstGeom prst="ellipse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725764"/>
              </p:ext>
            </p:extLst>
          </p:nvPr>
        </p:nvGraphicFramePr>
        <p:xfrm>
          <a:off x="11004884" y="1418390"/>
          <a:ext cx="433137" cy="1854200"/>
        </p:xfrm>
        <a:graphic>
          <a:graphicData uri="http://schemas.openxmlformats.org/drawingml/2006/table">
            <a:tbl>
              <a:tblPr/>
              <a:tblGrid>
                <a:gridCol w="4331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93501" y="497646"/>
            <a:ext cx="129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 hour rainfall (mm)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954177" y="1700982"/>
            <a:ext cx="1388548" cy="2300830"/>
          </a:xfrm>
          <a:prstGeom prst="ellipse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74827" y="2086868"/>
            <a:ext cx="962527" cy="1834949"/>
          </a:xfrm>
          <a:prstGeom prst="ellipse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3178" y="2536723"/>
            <a:ext cx="709864" cy="1117061"/>
          </a:xfrm>
          <a:prstGeom prst="ellipse">
            <a:avLst/>
          </a:prstGeom>
          <a:solidFill>
            <a:schemeClr val="accent1">
              <a:lumMod val="5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0896" y="97536"/>
            <a:ext cx="357225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Scenario 1: Forecast for Day 3</a:t>
            </a:r>
            <a:endParaRPr lang="en-ZA" sz="2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840061"/>
              </p:ext>
            </p:extLst>
          </p:nvPr>
        </p:nvGraphicFramePr>
        <p:xfrm>
          <a:off x="11388437" y="1418548"/>
          <a:ext cx="737390" cy="1875370"/>
        </p:xfrm>
        <a:graphic>
          <a:graphicData uri="http://schemas.openxmlformats.org/drawingml/2006/table">
            <a:tbl>
              <a:tblPr/>
              <a:tblGrid>
                <a:gridCol w="737390"/>
              </a:tblGrid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&gt;100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6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80-100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60-80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4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40-60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20-40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6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Scenario 1 - Additional information: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811"/>
            <a:ext cx="10515600" cy="510615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There is a tropical cyclone ‘Camilla’ that is currently situated over the Comoros</a:t>
            </a:r>
          </a:p>
          <a:p>
            <a:r>
              <a:rPr lang="en-US" sz="2700" dirty="0" smtClean="0"/>
              <a:t>The latest forecast </a:t>
            </a:r>
            <a:r>
              <a:rPr lang="en-US" sz="2700" dirty="0"/>
              <a:t>from RSMC La Reunion </a:t>
            </a:r>
            <a:r>
              <a:rPr lang="en-US" sz="2700" dirty="0" smtClean="0"/>
              <a:t>shows that Camilla should move to Pemba, Mozambique on Wednesday, however there is a lot of uncertainty in this exact position at this stage. 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7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3" y="0"/>
            <a:ext cx="9697453" cy="68690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33883" y="1303541"/>
            <a:ext cx="1714523" cy="2579355"/>
          </a:xfrm>
          <a:prstGeom prst="ellipse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42332"/>
              </p:ext>
            </p:extLst>
          </p:nvPr>
        </p:nvGraphicFramePr>
        <p:xfrm>
          <a:off x="10996027" y="1470447"/>
          <a:ext cx="433137" cy="1854200"/>
        </p:xfrm>
        <a:graphic>
          <a:graphicData uri="http://schemas.openxmlformats.org/drawingml/2006/table">
            <a:tbl>
              <a:tblPr/>
              <a:tblGrid>
                <a:gridCol w="4331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132724" y="1429706"/>
            <a:ext cx="946502" cy="1677735"/>
          </a:xfrm>
          <a:prstGeom prst="ellipse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35706" y="1619125"/>
            <a:ext cx="764862" cy="1323472"/>
          </a:xfrm>
          <a:prstGeom prst="ellipse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48305" y="1887037"/>
            <a:ext cx="553940" cy="858252"/>
          </a:xfrm>
          <a:prstGeom prst="ellipse">
            <a:avLst/>
          </a:prstGeom>
          <a:solidFill>
            <a:schemeClr val="accent1">
              <a:lumMod val="5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60427" y="2016583"/>
            <a:ext cx="277227" cy="599160"/>
          </a:xfrm>
          <a:prstGeom prst="ellipse">
            <a:avLst/>
          </a:prstGeom>
          <a:solidFill>
            <a:srgbClr val="00206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893501" y="508252"/>
            <a:ext cx="129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 hour rainfall (mm)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11291" y="5099185"/>
            <a:ext cx="3762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Forecast issued: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Wednesday 23 February </a:t>
            </a:r>
            <a:r>
              <a:rPr lang="en-US" sz="2800" dirty="0" smtClean="0">
                <a:solidFill>
                  <a:srgbClr val="00B050"/>
                </a:solidFill>
              </a:rPr>
              <a:t>Forecast valid: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Wednesday 23 February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0896" y="97536"/>
            <a:ext cx="41208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Scenario 2: Forecast for Day 1 (Today)</a:t>
            </a:r>
            <a:endParaRPr lang="en-ZA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298565"/>
              </p:ext>
            </p:extLst>
          </p:nvPr>
        </p:nvGraphicFramePr>
        <p:xfrm>
          <a:off x="11454610" y="1449277"/>
          <a:ext cx="737390" cy="1875370"/>
        </p:xfrm>
        <a:graphic>
          <a:graphicData uri="http://schemas.openxmlformats.org/drawingml/2006/table">
            <a:tbl>
              <a:tblPr/>
              <a:tblGrid>
                <a:gridCol w="737390"/>
              </a:tblGrid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&gt;100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6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80-100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60-80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4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40-60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20-40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48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Scenario 2 - Additional information: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811"/>
            <a:ext cx="10515600" cy="510615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RSMC La Reunion has updated the forecast</a:t>
            </a:r>
          </a:p>
          <a:p>
            <a:r>
              <a:rPr lang="en-US" sz="2700" dirty="0" smtClean="0"/>
              <a:t>The latest forecast shows that Camilla is now expected to be around Dar </a:t>
            </a:r>
            <a:r>
              <a:rPr lang="en-US" sz="2700" dirty="0" err="1" smtClean="0"/>
              <a:t>es</a:t>
            </a:r>
            <a:r>
              <a:rPr lang="en-US" sz="2700" dirty="0" smtClean="0"/>
              <a:t> Salaam at midday today. </a:t>
            </a:r>
          </a:p>
          <a:p>
            <a:r>
              <a:rPr lang="en-US" sz="2700" dirty="0" smtClean="0"/>
              <a:t>Camilla has however weakened slightly, but rainfall amounts are still expected to be quite high. </a:t>
            </a:r>
          </a:p>
          <a:p>
            <a:r>
              <a:rPr lang="en-US" sz="2700" dirty="0" smtClean="0"/>
              <a:t>Models are in agreement with 24 hour rainfall amounts of 80-100mm  along the coast and adjacent interior between Dar </a:t>
            </a:r>
            <a:r>
              <a:rPr lang="en-US" sz="2700" dirty="0" err="1" smtClean="0"/>
              <a:t>es</a:t>
            </a:r>
            <a:r>
              <a:rPr lang="en-US" sz="2700" dirty="0" smtClean="0"/>
              <a:t> Salaam and </a:t>
            </a:r>
            <a:r>
              <a:rPr lang="en-US" sz="2700" dirty="0" err="1" smtClean="0"/>
              <a:t>Tanga</a:t>
            </a:r>
            <a:r>
              <a:rPr lang="en-US" sz="2700" dirty="0" smtClean="0"/>
              <a:t>.   </a:t>
            </a:r>
          </a:p>
          <a:p>
            <a:r>
              <a:rPr lang="en-US" sz="2700" dirty="0" smtClean="0"/>
              <a:t>The Unified Model (12km) shows 6 hourly rainfall amounts of &gt;100mm between 12-18Z while </a:t>
            </a:r>
            <a:r>
              <a:rPr lang="en-US" sz="2700" dirty="0" err="1" smtClean="0"/>
              <a:t>Aladin</a:t>
            </a:r>
            <a:r>
              <a:rPr lang="en-US" sz="2700" dirty="0" smtClean="0"/>
              <a:t> shows &gt;200mm over the same period. </a:t>
            </a:r>
          </a:p>
          <a:p>
            <a:r>
              <a:rPr lang="en-US" sz="2700" dirty="0" smtClean="0"/>
              <a:t>There are a lot of tourists currently on Zanzibar Island and there is concern if and when they will be able to return home.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3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244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Scenario 1 - Additional information:</vt:lpstr>
      <vt:lpstr>PowerPoint Presentation</vt:lpstr>
      <vt:lpstr>Scenario 2 - Additional information: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 Webster</dc:creator>
  <cp:lastModifiedBy>dshift</cp:lastModifiedBy>
  <cp:revision>12</cp:revision>
  <dcterms:created xsi:type="dcterms:W3CDTF">2016-10-06T11:18:54Z</dcterms:created>
  <dcterms:modified xsi:type="dcterms:W3CDTF">2016-11-02T17:14:19Z</dcterms:modified>
</cp:coreProperties>
</file>